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6291"/>
  </p:normalViewPr>
  <p:slideViewPr>
    <p:cSldViewPr snapToGrid="0" snapToObjects="1">
      <p:cViewPr varScale="1">
        <p:scale>
          <a:sx n="114" d="100"/>
          <a:sy n="114" d="100"/>
        </p:scale>
        <p:origin x="4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9E168B-0232-5B40-A365-CCFD09A47336}" type="datetimeFigureOut">
              <a:rPr lang="en-US" smtClean="0"/>
              <a:t>1/31/20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991283-B9DD-334E-96F0-36B7F5478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893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5125A1AD-C3B5-B942-A4B7-6E9BB9882163}" type="datetime1">
              <a:rPr lang="en-US" smtClean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D40E1-D247-4C45-BA60-0F3AF291104E}" type="datetime1">
              <a:rPr lang="en-US" smtClean="0"/>
              <a:t>1/31/20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B4381-D1E9-D942-B8B2-D03BD8430FD8}" type="datetime1">
              <a:rPr lang="en-US" smtClean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3C49B-29E7-EE4E-9DF9-9A778C1BEFFD}" type="datetime1">
              <a:rPr lang="en-US" smtClean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A4BA-6B4F-C841-B9F7-54EB5544DBF7}" type="datetime1">
              <a:rPr lang="en-US" smtClean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F2D24-8FAE-4F40-B097-8B536BAA31AF}" type="datetime1">
              <a:rPr lang="en-US" smtClean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AFE62-44D3-FE46-8FAC-E741E3DEE6EC}" type="datetime1">
              <a:rPr lang="en-US" smtClean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A68DE-684A-264A-9CA7-239B2742CCFF}" type="datetime1">
              <a:rPr lang="en-US" smtClean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3B91F-5DA3-F74F-995A-544249CBB4A2}" type="datetime1">
              <a:rPr lang="en-US" smtClean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43E74-D6B6-3745-9D18-DD5CEA2E2293}" type="datetime1">
              <a:rPr lang="en-US" smtClean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091E2-64F1-514D-A25E-0168FAAF5863}" type="datetime1">
              <a:rPr lang="en-US" smtClean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03E1-7075-974D-AC63-97B80A37E96D}" type="datetime1">
              <a:rPr lang="en-US" smtClean="0"/>
              <a:t>1/31/20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B818C-5409-B94E-A074-8CD1F2490BF8}" type="datetime1">
              <a:rPr lang="en-US" smtClean="0"/>
              <a:t>1/31/20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FA890-E915-7043-B226-C1EBBDC07C79}" type="datetime1">
              <a:rPr lang="en-US" smtClean="0"/>
              <a:t>1/31/20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6DF19-6B2E-2D42-9131-9A24764F5668}" type="datetime1">
              <a:rPr lang="en-US" smtClean="0"/>
              <a:t>1/31/20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208EC-167B-D94F-B3FF-79CBB1D47BEF}" type="datetime1">
              <a:rPr lang="en-US" smtClean="0"/>
              <a:t>1/31/20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B1D1E-8436-E541-AFD0-4DC90FE456E0}" type="datetime1">
              <a:rPr lang="en-US" smtClean="0"/>
              <a:t>1/31/20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513DE62-81B5-D247-AE78-997EFC6F3818}" type="datetime1">
              <a:rPr lang="en-US" smtClean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shingtonpost.com/news/monkey-cage/wp/2015/02/19/fifty-percent-of-americans-believe-in-some-conspiracy-theory-heres-why/" TargetMode="External"/><Relationship Id="rId2" Type="http://schemas.openxmlformats.org/officeDocument/2006/relationships/hyperlink" Target="https://www.pewresearch.org/internet/2017/05/17/tech-adoption-climbs-among-older-adults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9D0BE-5AC0-6543-BAB0-80992A9BBA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0321" y="1863906"/>
            <a:ext cx="7197726" cy="2421464"/>
          </a:xfrm>
        </p:spPr>
        <p:txBody>
          <a:bodyPr/>
          <a:lstStyle/>
          <a:p>
            <a:r>
              <a:rPr lang="en-US" dirty="0"/>
              <a:t>History Or Conspiracy?</a:t>
            </a:r>
            <a:br>
              <a:rPr lang="en-US" dirty="0"/>
            </a:br>
            <a:r>
              <a:rPr lang="en-US" sz="3600" dirty="0"/>
              <a:t>A subreddit Classification Problem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9FA445-F378-1A4F-8459-150E165ACB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19960" y="4285370"/>
            <a:ext cx="7197726" cy="1405467"/>
          </a:xfrm>
        </p:spPr>
        <p:txBody>
          <a:bodyPr/>
          <a:lstStyle/>
          <a:p>
            <a:r>
              <a:rPr lang="en-US" dirty="0"/>
              <a:t>Dylan Blough</a:t>
            </a:r>
          </a:p>
          <a:p>
            <a:r>
              <a:rPr lang="en-US" dirty="0"/>
              <a:t>GA DSI-DC</a:t>
            </a:r>
            <a:br>
              <a:rPr lang="en-US" dirty="0"/>
            </a:br>
            <a:r>
              <a:rPr lang="en-US" dirty="0"/>
              <a:t>Presented 01/31/20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185C6C-EE97-7742-978B-B57465192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54" y="3174999"/>
            <a:ext cx="5373959" cy="3582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666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7BC63-A864-E045-94D4-616754111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02942"/>
            <a:ext cx="10131425" cy="1456267"/>
          </a:xfrm>
        </p:spPr>
        <p:txBody>
          <a:bodyPr>
            <a:normAutofit/>
          </a:bodyPr>
          <a:lstStyle/>
          <a:p>
            <a:r>
              <a:rPr lang="en-US" sz="4000" b="1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D5D4E-6D15-044E-9517-D2D38585F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774077"/>
            <a:ext cx="9238785" cy="241878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Awareness of widespread inaccurate or fake information on the internet</a:t>
            </a:r>
          </a:p>
          <a:p>
            <a:r>
              <a:rPr lang="en-US" dirty="0"/>
              <a:t>Rapid rise of senior citizens online: 12% to 67% since 2000</a:t>
            </a:r>
          </a:p>
          <a:p>
            <a:r>
              <a:rPr lang="en-US" dirty="0"/>
              <a:t>Conspiracy theories as a central part of mainstream American culture.</a:t>
            </a:r>
          </a:p>
          <a:p>
            <a:pPr lvl="1"/>
            <a:r>
              <a:rPr lang="en-US" dirty="0"/>
              <a:t>Research indicates that 50% of Americans believe some form of conspiracy theory</a:t>
            </a:r>
          </a:p>
          <a:p>
            <a:pPr lvl="1"/>
            <a:r>
              <a:rPr lang="en-US" dirty="0"/>
              <a:t>Propagated through movies, tv, and even government officials</a:t>
            </a:r>
          </a:p>
          <a:p>
            <a:r>
              <a:rPr lang="en-US" dirty="0"/>
              <a:t>How do we vet information we receive online, especially on social media sites like Reddit and </a:t>
            </a:r>
            <a:r>
              <a:rPr lang="en-US" dirty="0" err="1"/>
              <a:t>Twitte</a:t>
            </a:r>
            <a:r>
              <a:rPr lang="en-US" dirty="0"/>
              <a:t> before we decide to believe it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CE3D97-A538-1D4A-A4C6-87920107F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Source: Pew Research, </a:t>
            </a:r>
            <a:r>
              <a:rPr lang="en-US" i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https://www.pewresearch.org/internet/2017/05/17/tech-adoption-climbs-among-older-adults/</a:t>
            </a:r>
            <a:endParaRPr lang="en-US" i="1" dirty="0"/>
          </a:p>
          <a:p>
            <a:r>
              <a:rPr lang="en-US" dirty="0"/>
              <a:t>Source: Washington Post</a:t>
            </a:r>
            <a:r>
              <a:rPr lang="en-US" i="1" dirty="0"/>
              <a:t>, </a:t>
            </a: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https://www.washingtonpost.com/news/monkey-cage/wp/2015/02/19/fifty-percent-of-americans-believe-in-some-conspiracy-theory-heres-why/</a:t>
            </a:r>
            <a:endParaRPr lang="en-US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1B2006-8127-254B-8DC4-149657B727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0003" y="3684172"/>
            <a:ext cx="4169163" cy="22698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384BB4-74F1-6C49-A645-3D41416A84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3783" y="426532"/>
            <a:ext cx="3632953" cy="241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802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6EA87-254A-A04F-9E51-CDC8147EC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About the </a:t>
            </a:r>
            <a:r>
              <a:rPr lang="en-US" sz="4000" b="1" dirty="0" err="1"/>
              <a:t>SUbreddits</a:t>
            </a:r>
            <a:endParaRPr lang="en-US" sz="4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4CC5E-967F-F743-9498-D8279E7E89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450" y="1840984"/>
            <a:ext cx="11506199" cy="3728508"/>
          </a:xfrm>
        </p:spPr>
        <p:txBody>
          <a:bodyPr>
            <a:normAutofit/>
          </a:bodyPr>
          <a:lstStyle/>
          <a:p>
            <a:r>
              <a:rPr lang="en-US" sz="2000" dirty="0"/>
              <a:t> /r/History: 14.5mil members, strict rules governing what content it allowed</a:t>
            </a:r>
          </a:p>
          <a:p>
            <a:pPr lvl="1"/>
            <a:r>
              <a:rPr lang="en-US" sz="2000" dirty="0"/>
              <a:t>No current politics (within 20 years)</a:t>
            </a:r>
          </a:p>
          <a:p>
            <a:pPr lvl="1"/>
            <a:r>
              <a:rPr lang="en-US" sz="2000" dirty="0"/>
              <a:t>No historical </a:t>
            </a:r>
            <a:r>
              <a:rPr lang="en-US" sz="2000" dirty="0" err="1"/>
              <a:t>negationism</a:t>
            </a:r>
            <a:r>
              <a:rPr lang="en-US" sz="2000" dirty="0"/>
              <a:t> or denialism </a:t>
            </a:r>
          </a:p>
          <a:p>
            <a:r>
              <a:rPr lang="en-US" sz="2000" dirty="0"/>
              <a:t>/r/Conspiracy: 1.1 mil members, lax rules regarding submissions (it IS a conspiracy board after all!)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9CF43B-9446-DC49-B80C-DDFFB284B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Source: </a:t>
            </a:r>
            <a:r>
              <a:rPr lang="en-US" dirty="0" err="1"/>
              <a:t>reddit.com</a:t>
            </a:r>
            <a:r>
              <a:rPr lang="en-US" dirty="0"/>
              <a:t>/r/history/</a:t>
            </a:r>
            <a:r>
              <a:rPr lang="en-US" dirty="0" err="1"/>
              <a:t>index#wiki_rules</a:t>
            </a:r>
            <a:endParaRPr lang="en-US" dirty="0"/>
          </a:p>
          <a:p>
            <a:r>
              <a:rPr lang="en-US" dirty="0"/>
              <a:t>Source: </a:t>
            </a:r>
            <a:r>
              <a:rPr lang="en-US" dirty="0" err="1"/>
              <a:t>redditcome</a:t>
            </a:r>
            <a:r>
              <a:rPr lang="en-US" dirty="0"/>
              <a:t>/r/conspiracy/</a:t>
            </a:r>
            <a:r>
              <a:rPr lang="en-US" dirty="0" err="1"/>
              <a:t>index#wiki_rules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1081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924C5-3787-174E-AFB4-4BB30304C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Most Common Words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253897-05F9-0244-9BCF-F3623ADCA9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9063" y="1724566"/>
            <a:ext cx="6429453" cy="4605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97D88F-1138-9741-9942-66A505E41997}"/>
              </a:ext>
            </a:extLst>
          </p:cNvPr>
          <p:cNvSpPr txBox="1"/>
          <p:nvPr/>
        </p:nvSpPr>
        <p:spPr>
          <a:xfrm>
            <a:off x="401444" y="1906859"/>
            <a:ext cx="49399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Heavily influenced by current events (all submissions scraped were from the past month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Focus on American &amp; ancient history</a:t>
            </a:r>
          </a:p>
        </p:txBody>
      </p:sp>
    </p:spTree>
    <p:extLst>
      <p:ext uri="{BB962C8B-B14F-4D97-AF65-F5344CB8AC3E}">
        <p14:creationId xmlns:p14="http://schemas.microsoft.com/office/powerpoint/2010/main" val="3114572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1CB22-7A04-5B41-9FD0-69E5325E5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Strongest Logical Regression Coefficients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D5D9F2-9764-A046-9FD4-C049C6982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7876" y="1955799"/>
            <a:ext cx="6517110" cy="43037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EE7F35-50A8-A84E-9F5D-F85C5F57500C}"/>
              </a:ext>
            </a:extLst>
          </p:cNvPr>
          <p:cNvSpPr txBox="1"/>
          <p:nvPr/>
        </p:nvSpPr>
        <p:spPr>
          <a:xfrm>
            <a:off x="468351" y="2065867"/>
            <a:ext cx="44493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Strongest conspiracy coefficients are all directly tied in to current events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Strongest history coefficient tied in to large areas of historical research: the World Wars, and especially Nazi Germany</a:t>
            </a:r>
          </a:p>
        </p:txBody>
      </p:sp>
    </p:spTree>
    <p:extLst>
      <p:ext uri="{BB962C8B-B14F-4D97-AF65-F5344CB8AC3E}">
        <p14:creationId xmlns:p14="http://schemas.microsoft.com/office/powerpoint/2010/main" val="124814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6DA32-9DB0-9D47-9A85-45373D1C1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Count Vectorized Logical Regression Stacks Up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31B569B-BD68-5E45-84E0-AB86AC25A7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0926447"/>
              </p:ext>
            </p:extLst>
          </p:nvPr>
        </p:nvGraphicFramePr>
        <p:xfrm>
          <a:off x="2043430" y="2068758"/>
          <a:ext cx="8105140" cy="431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6285">
                  <a:extLst>
                    <a:ext uri="{9D8B030D-6E8A-4147-A177-3AD203B41FA5}">
                      <a16:colId xmlns:a16="http://schemas.microsoft.com/office/drawing/2014/main" val="574210583"/>
                    </a:ext>
                  </a:extLst>
                </a:gridCol>
                <a:gridCol w="2026285">
                  <a:extLst>
                    <a:ext uri="{9D8B030D-6E8A-4147-A177-3AD203B41FA5}">
                      <a16:colId xmlns:a16="http://schemas.microsoft.com/office/drawing/2014/main" val="2652012771"/>
                    </a:ext>
                  </a:extLst>
                </a:gridCol>
                <a:gridCol w="2026285">
                  <a:extLst>
                    <a:ext uri="{9D8B030D-6E8A-4147-A177-3AD203B41FA5}">
                      <a16:colId xmlns:a16="http://schemas.microsoft.com/office/drawing/2014/main" val="3663474563"/>
                    </a:ext>
                  </a:extLst>
                </a:gridCol>
                <a:gridCol w="2026285">
                  <a:extLst>
                    <a:ext uri="{9D8B030D-6E8A-4147-A177-3AD203B41FA5}">
                      <a16:colId xmlns:a16="http://schemas.microsoft.com/office/drawing/2014/main" val="31983914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Model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Train 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Test 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ROC AUC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9493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CountVectorizer Naive Bayes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.9821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.93224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.9325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2417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CountVectorizer Logistic Regression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.9525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.952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8424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TFIDF Logistic Regression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.9940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.9339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.9337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80375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TFIDF Bagging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.9918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.92284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.9337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30101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TFIDF Random Forest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.9599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.8857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.8821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65897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TFIDF Bagging Random Forest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.9873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.9332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.931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2775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TFIDF SVM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.9146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.8264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.8188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1048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5585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9DE55-BDC6-9C4F-9111-7FAED7222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Conclusions &amp;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03C98-8913-DE4A-8183-F3B41E0E3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6344" y="1694986"/>
            <a:ext cx="10482689" cy="4196576"/>
          </a:xfrm>
        </p:spPr>
        <p:txBody>
          <a:bodyPr>
            <a:normAutofit/>
          </a:bodyPr>
          <a:lstStyle/>
          <a:p>
            <a:r>
              <a:rPr lang="en-US" sz="2400" dirty="0"/>
              <a:t>Since the history subreddit does not allow posts debating events less than 20 years ago, current events heavily weight the word counts in conspiracy posts.</a:t>
            </a:r>
          </a:p>
          <a:p>
            <a:r>
              <a:rPr lang="en-US" sz="2400" dirty="0"/>
              <a:t>Larger data set &amp; older posts</a:t>
            </a:r>
          </a:p>
          <a:p>
            <a:r>
              <a:rPr lang="en-US" sz="2400" dirty="0"/>
              <a:t>Sentiment analysis</a:t>
            </a:r>
          </a:p>
        </p:txBody>
      </p:sp>
    </p:spTree>
    <p:extLst>
      <p:ext uri="{BB962C8B-B14F-4D97-AF65-F5344CB8AC3E}">
        <p14:creationId xmlns:p14="http://schemas.microsoft.com/office/powerpoint/2010/main" val="2477098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0355E1-7F91-3D4E-AB3A-820B66699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997" y="1048214"/>
            <a:ext cx="7138989" cy="4761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8947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59</TotalTime>
  <Words>398</Words>
  <Application>Microsoft Macintosh PowerPoint</Application>
  <PresentationFormat>Widescreen</PresentationFormat>
  <Paragraphs>62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Celestial</vt:lpstr>
      <vt:lpstr>History Or Conspiracy? A subreddit Classification Problem </vt:lpstr>
      <vt:lpstr>The problem</vt:lpstr>
      <vt:lpstr>About the SUbreddits</vt:lpstr>
      <vt:lpstr>Most Common Words</vt:lpstr>
      <vt:lpstr>Strongest Logical Regression Coefficients</vt:lpstr>
      <vt:lpstr>How Count Vectorized Logical Regression Stacks Up</vt:lpstr>
      <vt:lpstr>Conclusions &amp; Future Work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History Or Conspiracy? A subreddit Classification Problem </dc:title>
  <dc:creator>Dylan Blough</dc:creator>
  <cp:lastModifiedBy>Dylan Blough</cp:lastModifiedBy>
  <cp:revision>6</cp:revision>
  <dcterms:created xsi:type="dcterms:W3CDTF">2020-01-30T18:30:38Z</dcterms:created>
  <dcterms:modified xsi:type="dcterms:W3CDTF">2020-01-31T14:40:43Z</dcterms:modified>
</cp:coreProperties>
</file>

<file path=docProps/thumbnail.jpeg>
</file>